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9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E9A2C43-FB62-44A7-8FCC-1D3668F1EA4E}" v="10" dt="2022-04-27T21:55:31.6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rry Engle" userId="852bb837-3bd5-4f68-817d-bd784cb972ed" providerId="ADAL" clId="{AE9A2C43-FB62-44A7-8FCC-1D3668F1EA4E}"/>
    <pc:docChg chg="undo custSel addSld delSld modSld">
      <pc:chgData name="Kerry Engle" userId="852bb837-3bd5-4f68-817d-bd784cb972ed" providerId="ADAL" clId="{AE9A2C43-FB62-44A7-8FCC-1D3668F1EA4E}" dt="2022-04-27T21:57:08.742" v="377" actId="1076"/>
      <pc:docMkLst>
        <pc:docMk/>
      </pc:docMkLst>
      <pc:sldChg chg="addSp delSp modSp mod">
        <pc:chgData name="Kerry Engle" userId="852bb837-3bd5-4f68-817d-bd784cb972ed" providerId="ADAL" clId="{AE9A2C43-FB62-44A7-8FCC-1D3668F1EA4E}" dt="2022-04-27T21:57:08.742" v="377" actId="1076"/>
        <pc:sldMkLst>
          <pc:docMk/>
          <pc:sldMk cId="1266431914" sldId="256"/>
        </pc:sldMkLst>
        <pc:spChg chg="mod">
          <ac:chgData name="Kerry Engle" userId="852bb837-3bd5-4f68-817d-bd784cb972ed" providerId="ADAL" clId="{AE9A2C43-FB62-44A7-8FCC-1D3668F1EA4E}" dt="2022-04-27T21:56:21.626" v="344" actId="1076"/>
          <ac:spMkLst>
            <pc:docMk/>
            <pc:sldMk cId="1266431914" sldId="256"/>
            <ac:spMk id="2" creationId="{668585A7-0C47-494F-A91F-06E1E8552DB9}"/>
          </ac:spMkLst>
        </pc:spChg>
        <pc:spChg chg="mod">
          <ac:chgData name="Kerry Engle" userId="852bb837-3bd5-4f68-817d-bd784cb972ed" providerId="ADAL" clId="{AE9A2C43-FB62-44A7-8FCC-1D3668F1EA4E}" dt="2022-04-27T21:57:08.742" v="377" actId="1076"/>
          <ac:spMkLst>
            <pc:docMk/>
            <pc:sldMk cId="1266431914" sldId="256"/>
            <ac:spMk id="3" creationId="{FBED4D87-42B6-4DAF-9F99-307E8618F534}"/>
          </ac:spMkLst>
        </pc:spChg>
        <pc:spChg chg="mod">
          <ac:chgData name="Kerry Engle" userId="852bb837-3bd5-4f68-817d-bd784cb972ed" providerId="ADAL" clId="{AE9A2C43-FB62-44A7-8FCC-1D3668F1EA4E}" dt="2022-04-27T21:56:32.400" v="346" actId="21"/>
          <ac:spMkLst>
            <pc:docMk/>
            <pc:sldMk cId="1266431914" sldId="256"/>
            <ac:spMk id="12" creationId="{466A8172-CA4A-4DF5-AC84-3060FF1A7498}"/>
          </ac:spMkLst>
        </pc:spChg>
        <pc:spChg chg="add del mod">
          <ac:chgData name="Kerry Engle" userId="852bb837-3bd5-4f68-817d-bd784cb972ed" providerId="ADAL" clId="{AE9A2C43-FB62-44A7-8FCC-1D3668F1EA4E}" dt="2022-04-26T23:22:11.681" v="209" actId="21"/>
          <ac:spMkLst>
            <pc:docMk/>
            <pc:sldMk cId="1266431914" sldId="256"/>
            <ac:spMk id="14" creationId="{C1BC0295-C8F5-4D6B-BC67-61DF971147B7}"/>
          </ac:spMkLst>
        </pc:spChg>
        <pc:picChg chg="mod">
          <ac:chgData name="Kerry Engle" userId="852bb837-3bd5-4f68-817d-bd784cb972ed" providerId="ADAL" clId="{AE9A2C43-FB62-44A7-8FCC-1D3668F1EA4E}" dt="2022-04-26T23:22:06.589" v="208" actId="14100"/>
          <ac:picMkLst>
            <pc:docMk/>
            <pc:sldMk cId="1266431914" sldId="256"/>
            <ac:picMk id="6" creationId="{BB68A0FA-3FB6-4C3B-83B3-6D20A831E4B9}"/>
          </ac:picMkLst>
        </pc:picChg>
        <pc:picChg chg="add mod">
          <ac:chgData name="Kerry Engle" userId="852bb837-3bd5-4f68-817d-bd784cb972ed" providerId="ADAL" clId="{AE9A2C43-FB62-44A7-8FCC-1D3668F1EA4E}" dt="2022-04-27T21:56:04.594" v="338" actId="1076"/>
          <ac:picMkLst>
            <pc:docMk/>
            <pc:sldMk cId="1266431914" sldId="256"/>
            <ac:picMk id="7" creationId="{8070D44B-44AC-4D24-AD90-FC24ED46A66E}"/>
          </ac:picMkLst>
        </pc:picChg>
      </pc:sldChg>
      <pc:sldChg chg="add del">
        <pc:chgData name="Kerry Engle" userId="852bb837-3bd5-4f68-817d-bd784cb972ed" providerId="ADAL" clId="{AE9A2C43-FB62-44A7-8FCC-1D3668F1EA4E}" dt="2022-04-27T15:00:40.154" v="214" actId="2890"/>
        <pc:sldMkLst>
          <pc:docMk/>
          <pc:sldMk cId="364077939" sldId="257"/>
        </pc:sldMkLst>
      </pc:sldChg>
      <pc:sldChg chg="addSp delSp modSp new mod">
        <pc:chgData name="Kerry Engle" userId="852bb837-3bd5-4f68-817d-bd784cb972ed" providerId="ADAL" clId="{AE9A2C43-FB62-44A7-8FCC-1D3668F1EA4E}" dt="2022-04-27T15:44:53.164" v="322" actId="1076"/>
        <pc:sldMkLst>
          <pc:docMk/>
          <pc:sldMk cId="3387658381" sldId="257"/>
        </pc:sldMkLst>
        <pc:spChg chg="mod">
          <ac:chgData name="Kerry Engle" userId="852bb837-3bd5-4f68-817d-bd784cb972ed" providerId="ADAL" clId="{AE9A2C43-FB62-44A7-8FCC-1D3668F1EA4E}" dt="2022-04-27T15:44:53.164" v="322" actId="1076"/>
          <ac:spMkLst>
            <pc:docMk/>
            <pc:sldMk cId="3387658381" sldId="257"/>
            <ac:spMk id="2" creationId="{CF1BC02E-E9A3-4384-950E-57665070BC0C}"/>
          </ac:spMkLst>
        </pc:spChg>
        <pc:spChg chg="del">
          <ac:chgData name="Kerry Engle" userId="852bb837-3bd5-4f68-817d-bd784cb972ed" providerId="ADAL" clId="{AE9A2C43-FB62-44A7-8FCC-1D3668F1EA4E}" dt="2022-04-27T15:40:39.193" v="216"/>
          <ac:spMkLst>
            <pc:docMk/>
            <pc:sldMk cId="3387658381" sldId="257"/>
            <ac:spMk id="3" creationId="{40341A32-FAD3-4296-9F4E-398ED5847D77}"/>
          </ac:spMkLst>
        </pc:spChg>
        <pc:picChg chg="add mod">
          <ac:chgData name="Kerry Engle" userId="852bb837-3bd5-4f68-817d-bd784cb972ed" providerId="ADAL" clId="{AE9A2C43-FB62-44A7-8FCC-1D3668F1EA4E}" dt="2022-04-27T15:44:47.102" v="321" actId="1076"/>
          <ac:picMkLst>
            <pc:docMk/>
            <pc:sldMk cId="3387658381" sldId="257"/>
            <ac:picMk id="4" creationId="{22BE7A00-4526-4C42-AC28-FC8A4A6FF31D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394A1-F7C4-4EDB-8E71-9C5B71D068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CC52E8-7C0F-4F35-9A60-4DD31DC110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172D85-7345-496B-9239-0A23DFA92B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A8BDF-C863-41A7-ADE1-5470CB4308FE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3722F5-F773-4722-8B0C-9F67379A7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BEC883-3ABA-4BD0-8186-30E08E29B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D7E01-1133-4927-A61C-F1FBDCA3E2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9869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6CB516-6E63-465E-8CBB-0F2036B581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1A0B8F-E00C-45CB-B895-65D6DDAD65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23D020-2DFB-4706-9AF5-C0A355D70C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A8BDF-C863-41A7-ADE1-5470CB4308FE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0748B0-C9B6-4504-A420-8E16DE56A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965695-04CD-4760-B21F-F24F187E55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D7E01-1133-4927-A61C-F1FBDCA3E2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739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1B114-B642-4DA2-8DA5-FD8D0E478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4EB692-3A17-4F48-A0E3-A396BA13E7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3B99E6-CB52-4A1E-AB1F-C0280DEA2D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A8BDF-C863-41A7-ADE1-5470CB4308FE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CCE3FF-6CFB-4233-8F45-5DD44DBBD1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B8C4A0-D1A4-4961-A70B-9AB677298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D7E01-1133-4927-A61C-F1FBDCA3E2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939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47DA26-F1D1-4554-B246-F33A538BC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D325A5-7A1A-4CB1-9130-3BD05A1C5F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31AD3E-0030-43C5-B95C-78B242EE7E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306F6C-401C-4A60-970B-E42211242B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A8BDF-C863-41A7-ADE1-5470CB4308FE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451744-DF5E-4721-927D-92FAAAC3C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62C183-1B4A-475E-9EEF-B044EBF273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D7E01-1133-4927-A61C-F1FBDCA3E2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861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5D5160-4178-4AF8-A773-1F6A079C0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9AD8C1-C50D-4976-B9B6-558A6FB48E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CE9E4E-F967-4BEF-998B-CEAC1365D5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F5553A9-56FE-4F86-9B88-EF1FC8F200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89CEBA-A438-4157-9096-B3994B9DB1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F9AC4F6-2CC8-41C3-B4CF-15349CAE8C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A8BDF-C863-41A7-ADE1-5470CB4308FE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C5243B1-7C0F-456D-A3D1-BCEB1F9053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494A782-45EB-40C5-9F33-1E4E8A8F7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D7E01-1133-4927-A61C-F1FBDCA3E2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5681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493626-1485-438F-8EA4-64EC3E3E3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227BDBA-D9C3-4F2A-A5F9-16F35791A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A8BDF-C863-41A7-ADE1-5470CB4308FE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32BBB2-9D1D-4DE1-AF93-5EFEEEDB7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F7E16B-2AE7-46CF-BC1C-49BF96233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D7E01-1133-4927-A61C-F1FBDCA3E2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466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7EB22E-D411-4EB6-8815-31B307BE1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A8BDF-C863-41A7-ADE1-5470CB4308FE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3DEBC7-89D4-4A0D-A484-F1CEBC6A46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8EBA76-F416-4143-9EE8-4B48A6672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D7E01-1133-4927-A61C-F1FBDCA3E2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1065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9BE560-35FD-4379-A90E-3D49171977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4F0C22-864D-4649-9DB2-ABCE581C57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E9CF63-FE63-471C-879D-273A60DCB1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A41A41-5529-405E-9737-F6BD57C7A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A8BDF-C863-41A7-ADE1-5470CB4308FE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756317-2F19-4166-B2FE-FACB3E935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CE310F-FAE2-47A4-88ED-5A2BAF3D1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D7E01-1133-4927-A61C-F1FBDCA3E2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455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0CC2A-76F4-47C1-9488-4AF6EAFC8E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A78FE86-D173-432A-AA8F-2BB281F7A1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81321B-970C-44FF-BA57-000D924DAF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DD3592-81AE-43AA-A043-FE41872BB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A8BDF-C863-41A7-ADE1-5470CB4308FE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EA5436-AEF2-4BBC-94CE-6733C52D5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32EAB7-0F12-4455-BF63-C053D79BB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D7E01-1133-4927-A61C-F1FBDCA3E2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2157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43A894-C277-4730-9A6D-E8290CBA8E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CA21F14-EE62-457A-82AB-AAD085269B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D66F65-20F0-4832-A289-26ACB9D85D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A8BDF-C863-41A7-ADE1-5470CB4308FE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FF8F55-05F4-47AC-A8DA-335F8B258E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F5472E-144A-4892-843E-017A18B4F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D7E01-1133-4927-A61C-F1FBDCA3E2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3518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724EDC1-E71C-4F64-9B66-EE5C7BC277A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7B14B7-C597-4FE6-9CAD-7AF466A346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D3E1AA-7399-49CB-AF36-0EB401C06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A8BDF-C863-41A7-ADE1-5470CB4308FE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F22635-FE1D-41C7-8229-0B939BDEF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EC4720-4706-49F9-B67B-A1D646B66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D7E01-1133-4927-A61C-F1FBDCA3E2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80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20E86E2-38CD-422A-866F-42724C094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25E56E-F5BD-407C-8DCB-6C2110FF5F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A62583-025A-4AFF-B471-9FD5AA21D6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8A8BDF-C863-41A7-ADE1-5470CB4308FE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220CE3-588F-49B6-B31A-F563E6693D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6D3785-28EA-45AE-A921-169627E4DA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6D7E01-1133-4927-A61C-F1FBDCA3E2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928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golf club and a ball on a tee">
            <a:extLst>
              <a:ext uri="{FF2B5EF4-FFF2-40B4-BE49-F238E27FC236}">
                <a16:creationId xmlns:a16="http://schemas.microsoft.com/office/drawing/2014/main" id="{2716B966-7B0C-4366-8755-CB617B4D77E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091" r="23585"/>
          <a:stretch/>
        </p:blipFill>
        <p:spPr>
          <a:xfrm>
            <a:off x="4087362" y="10"/>
            <a:ext cx="866851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8585A7-0C47-494F-A91F-06E1E8552D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332" y="1863944"/>
            <a:ext cx="5618019" cy="1005836"/>
          </a:xfrm>
        </p:spPr>
        <p:txBody>
          <a:bodyPr anchor="b">
            <a:normAutofit/>
          </a:bodyPr>
          <a:lstStyle/>
          <a:p>
            <a:pPr algn="l"/>
            <a:r>
              <a:rPr lang="en-US" sz="4800" dirty="0">
                <a:solidFill>
                  <a:srgbClr val="00492A"/>
                </a:solidFill>
                <a:latin typeface="Amasis MT Pro Black" panose="02040A04050005020304" pitchFamily="18" charset="0"/>
              </a:rPr>
              <a:t>Golf Tournament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ED4D87-42B6-4DAF-9F99-307E8618F5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8977" y="2815718"/>
            <a:ext cx="6121922" cy="2043579"/>
          </a:xfrm>
        </p:spPr>
        <p:txBody>
          <a:bodyPr>
            <a:normAutofit/>
          </a:bodyPr>
          <a:lstStyle/>
          <a:p>
            <a:pPr algn="l"/>
            <a:r>
              <a:rPr lang="en-US" sz="2000" dirty="0">
                <a:solidFill>
                  <a:srgbClr val="00492A"/>
                </a:solidFill>
                <a:latin typeface="Amasis MT Pro Medium" panose="02040604050005020304" pitchFamily="18" charset="0"/>
              </a:rPr>
              <a:t>Redmond Ridge Golf Course</a:t>
            </a:r>
          </a:p>
          <a:p>
            <a:pPr algn="l"/>
            <a:r>
              <a:rPr lang="en-US" sz="2000" dirty="0">
                <a:solidFill>
                  <a:srgbClr val="00492A"/>
                </a:solidFill>
                <a:latin typeface="Amasis MT Pro Medium" panose="02040604050005020304" pitchFamily="18" charset="0"/>
              </a:rPr>
              <a:t>Saturday, September 24</a:t>
            </a:r>
            <a:r>
              <a:rPr lang="en-US" sz="2000" baseline="30000" dirty="0">
                <a:solidFill>
                  <a:srgbClr val="00492A"/>
                </a:solidFill>
                <a:latin typeface="Amasis MT Pro Medium" panose="02040604050005020304" pitchFamily="18" charset="0"/>
              </a:rPr>
              <a:t>th</a:t>
            </a:r>
            <a:endParaRPr lang="en-US" sz="2000" dirty="0">
              <a:solidFill>
                <a:srgbClr val="00492A"/>
              </a:solidFill>
              <a:latin typeface="Amasis MT Pro Medium" panose="02040604050005020304" pitchFamily="18" charset="0"/>
            </a:endParaRPr>
          </a:p>
          <a:p>
            <a:pPr algn="l"/>
            <a:r>
              <a:rPr lang="en-US" sz="2000" dirty="0">
                <a:solidFill>
                  <a:srgbClr val="00492A"/>
                </a:solidFill>
                <a:latin typeface="Amasis MT Pro Medium" panose="02040604050005020304" pitchFamily="18" charset="0"/>
              </a:rPr>
              <a:t>Shot Gun Start at 8:00 AM </a:t>
            </a:r>
          </a:p>
          <a:p>
            <a:pPr algn="l"/>
            <a:endParaRPr lang="en-US" sz="1000" dirty="0">
              <a:solidFill>
                <a:srgbClr val="00492A"/>
              </a:solidFill>
              <a:latin typeface="Amasis MT Pro Medium" panose="02040604050005020304" pitchFamily="18" charset="0"/>
            </a:endParaRPr>
          </a:p>
          <a:p>
            <a:pPr algn="l"/>
            <a:r>
              <a:rPr lang="en-US" sz="1600" dirty="0">
                <a:solidFill>
                  <a:srgbClr val="00492A"/>
                </a:solidFill>
                <a:latin typeface="Amasis MT Pro Medium" panose="02040604050005020304" pitchFamily="18" charset="0"/>
              </a:rPr>
              <a:t>All proceeds benefit the Fr. Mike Schmitt Tuition Assistance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BB68A0FA-3FB6-4C3B-83B3-6D20A831E4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77" y="123178"/>
            <a:ext cx="6121923" cy="1920401"/>
          </a:xfrm>
          <a:prstGeom prst="rect">
            <a:avLst/>
          </a:prstGeom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466A8172-CA4A-4DF5-AC84-3060FF1A7498}"/>
              </a:ext>
            </a:extLst>
          </p:cNvPr>
          <p:cNvSpPr txBox="1">
            <a:spLocks/>
          </p:cNvSpPr>
          <p:nvPr/>
        </p:nvSpPr>
        <p:spPr>
          <a:xfrm>
            <a:off x="198977" y="4663709"/>
            <a:ext cx="8040262" cy="20489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 dirty="0">
                <a:solidFill>
                  <a:srgbClr val="00492A"/>
                </a:solidFill>
                <a:latin typeface="Amasis MT Pro Medium" panose="02040604050005020304" pitchFamily="18" charset="0"/>
              </a:rPr>
              <a:t>Early Bird $135 (</a:t>
            </a:r>
            <a:r>
              <a:rPr lang="en-US" sz="1400" dirty="0">
                <a:solidFill>
                  <a:srgbClr val="00492A"/>
                </a:solidFill>
                <a:latin typeface="Amasis MT Pro" panose="02040504050005020304" pitchFamily="18" charset="0"/>
              </a:rPr>
              <a:t>Register by June 10</a:t>
            </a:r>
            <a:r>
              <a:rPr lang="en-US" sz="1400" baseline="30000" dirty="0">
                <a:solidFill>
                  <a:srgbClr val="00492A"/>
                </a:solidFill>
                <a:latin typeface="Amasis MT Pro" panose="02040504050005020304" pitchFamily="18" charset="0"/>
              </a:rPr>
              <a:t>th</a:t>
            </a:r>
            <a:r>
              <a:rPr lang="en-US" sz="2000" dirty="0">
                <a:solidFill>
                  <a:srgbClr val="00492A"/>
                </a:solidFill>
                <a:latin typeface="Amasis MT Pro Medium" panose="02040604050005020304" pitchFamily="18" charset="0"/>
              </a:rPr>
              <a:t>)</a:t>
            </a:r>
          </a:p>
          <a:p>
            <a:pPr algn="l"/>
            <a:r>
              <a:rPr lang="en-US" sz="2000" dirty="0">
                <a:solidFill>
                  <a:srgbClr val="00492A"/>
                </a:solidFill>
                <a:latin typeface="Amasis MT Pro Medium" panose="02040604050005020304" pitchFamily="18" charset="0"/>
              </a:rPr>
              <a:t>Regular Ticket $150</a:t>
            </a:r>
          </a:p>
          <a:p>
            <a:pPr algn="l"/>
            <a:endParaRPr lang="en-US" sz="2000" dirty="0">
              <a:solidFill>
                <a:srgbClr val="00492A"/>
              </a:solidFill>
              <a:latin typeface="Amasis MT Pro Medium" panose="02040604050005020304" pitchFamily="18" charset="0"/>
            </a:endParaRPr>
          </a:p>
          <a:p>
            <a:pPr algn="l"/>
            <a:r>
              <a:rPr lang="en-US" sz="2000" dirty="0">
                <a:solidFill>
                  <a:srgbClr val="00492A"/>
                </a:solidFill>
                <a:latin typeface="Amasis MT Pro Medium" panose="02040604050005020304" pitchFamily="18" charset="0"/>
              </a:rPr>
              <a:t>Fund</a:t>
            </a:r>
          </a:p>
          <a:p>
            <a:pPr algn="l"/>
            <a:endParaRPr lang="en-US" sz="2000" dirty="0">
              <a:solidFill>
                <a:srgbClr val="00492A"/>
              </a:solidFill>
              <a:latin typeface="Amasis MT Pro Medium" panose="02040604050005020304" pitchFamily="18" charset="0"/>
            </a:endParaRPr>
          </a:p>
          <a:p>
            <a:pPr algn="l"/>
            <a:endParaRPr lang="en-US" sz="2000" dirty="0">
              <a:solidFill>
                <a:srgbClr val="00492A"/>
              </a:solidFill>
              <a:latin typeface="Amasis MT Pro Medium" panose="02040604050005020304" pitchFamily="18" charset="0"/>
            </a:endParaRPr>
          </a:p>
        </p:txBody>
      </p:sp>
      <p:pic>
        <p:nvPicPr>
          <p:cNvPr id="7" name="Picture 6" descr="Scatter chart, qr code&#10;&#10;Description automatically generated">
            <a:extLst>
              <a:ext uri="{FF2B5EF4-FFF2-40B4-BE49-F238E27FC236}">
                <a16:creationId xmlns:a16="http://schemas.microsoft.com/office/drawing/2014/main" id="{8070D44B-44AC-4D24-AD90-FC24ED46A6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10" y="5383342"/>
            <a:ext cx="1401457" cy="1401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4319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1BC02E-E9A3-4384-950E-57665070B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9768" y="5050127"/>
            <a:ext cx="9472464" cy="865103"/>
          </a:xfrm>
          <a:solidFill>
            <a:srgbClr val="00492A"/>
          </a:solidFill>
        </p:spPr>
        <p:txBody>
          <a:bodyPr>
            <a:normAutofit/>
          </a:bodyPr>
          <a:lstStyle/>
          <a:p>
            <a:pPr algn="ctr"/>
            <a:r>
              <a:rPr lang="en-US" sz="3200" dirty="0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BUILDING A BETTER WORLD… ONE STUDENT AT A TIME.</a:t>
            </a:r>
          </a:p>
        </p:txBody>
      </p:sp>
      <p:pic>
        <p:nvPicPr>
          <p:cNvPr id="4" name="Content Placeholder 3" descr="A group of people posing for a photo&#10;&#10;Description automatically generated with medium confidence">
            <a:extLst>
              <a:ext uri="{FF2B5EF4-FFF2-40B4-BE49-F238E27FC236}">
                <a16:creationId xmlns:a16="http://schemas.microsoft.com/office/drawing/2014/main" id="{22BE7A00-4526-4C42-AC28-FC8A4A6FF3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4" t="27636" r="5425"/>
          <a:stretch/>
        </p:blipFill>
        <p:spPr bwMode="auto">
          <a:xfrm>
            <a:off x="1359768" y="698789"/>
            <a:ext cx="9472464" cy="43513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3876583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1080</TotalTime>
  <Words>52</Words>
  <Application>Microsoft Office PowerPoint</Application>
  <PresentationFormat>Widescreen</PresentationFormat>
  <Paragraphs>11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Amasis MT Pro</vt:lpstr>
      <vt:lpstr>Amasis MT Pro Black</vt:lpstr>
      <vt:lpstr>Amasis MT Pro Medium</vt:lpstr>
      <vt:lpstr>Arial</vt:lpstr>
      <vt:lpstr>Calibri</vt:lpstr>
      <vt:lpstr>Calibri Light</vt:lpstr>
      <vt:lpstr>Office Theme</vt:lpstr>
      <vt:lpstr>Golf Tournament</vt:lpstr>
      <vt:lpstr>BUILDING A BETTER WORLD… ONE STUDENT AT A TIME.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Golf Tournament</dc:title>
  <dc:creator>Kerry Engle</dc:creator>
  <cp:lastModifiedBy>Kerry Engle</cp:lastModifiedBy>
  <cp:revision>1</cp:revision>
  <dcterms:created xsi:type="dcterms:W3CDTF">2022-04-15T17:45:38Z</dcterms:created>
  <dcterms:modified xsi:type="dcterms:W3CDTF">2022-04-27T21:57:11Z</dcterms:modified>
</cp:coreProperties>
</file>